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9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1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63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rávnik, vonkajšie, pes, cicavec&#10;&#10;Automaticky generovaný popis">
            <a:extLst>
              <a:ext uri="{FF2B5EF4-FFF2-40B4-BE49-F238E27FC236}">
                <a16:creationId xmlns:a16="http://schemas.microsoft.com/office/drawing/2014/main" id="{E4711179-B88F-46A6-B7FC-2188A065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94" b="1870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958682-9E27-44A0-9378-DE6C55A2C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063" y="295002"/>
            <a:ext cx="9448800" cy="1825096"/>
          </a:xfrm>
        </p:spPr>
        <p:txBody>
          <a:bodyPr anchor="t">
            <a:normAutofit/>
          </a:bodyPr>
          <a:lstStyle/>
          <a:p>
            <a:r>
              <a:rPr lang="sk-SK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Sprostredkovanie ukážok služobnej kynológie prostredníctvom ZVJS spojené so zvieracou terapiou dotykom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1CF5CD-3843-4555-AD93-40A02120B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063" y="4614334"/>
            <a:ext cx="9448800" cy="1825095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Michaela Ursínyová, 3.roč.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Bc.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Trnavská univerzita v Trnave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Projektovanie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sociálno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pedagogickej činnosti </a:t>
            </a:r>
          </a:p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Vyučujúci: Mgr. K.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Liberčanová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28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82D33-62F8-4B4D-AC6E-FC2B99A4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 anchor="t">
            <a:norm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Cieľ projektu, cieľová skupina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7C4E14-3C43-48DA-9E78-2C99F97A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2343"/>
            <a:ext cx="10820400" cy="4805341"/>
          </a:xfrm>
        </p:spPr>
        <p:txBody>
          <a:bodyPr/>
          <a:lstStyle/>
          <a:p>
            <a:pPr algn="just"/>
            <a:r>
              <a:rPr lang="sk-SK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Cieľom projektu je predchádzanie trestnej činnosti v budúcnosti, prevencia kriminality, vzbudenie dôvery voči ozbrojeným zborom, vytvorenie pozitívneho vzťahu a prepojenia so zvieratami pomocou sledovania a naučenia sa, ako na správny výcvik, aby boli obidve strany – pes aj jeho majiteľ, spokojné a v neposlednom rade veľmi dôležité je citové prepojenie, ktoré by sme si mali vytvárať s našimi štvornohými miláčikmi. </a:t>
            </a:r>
          </a:p>
          <a:p>
            <a:pPr algn="just"/>
            <a:r>
              <a:rPr lang="sk-SK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Projektu sa zúčastnia deti na 1.stupni ZŠ Králiky, vo veku od 6 do 10 rokov.</a:t>
            </a:r>
          </a:p>
          <a:p>
            <a:pPr marL="0" indent="0" algn="just">
              <a:buNone/>
            </a:pPr>
            <a:endParaRPr lang="sk-SK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46654-9D50-43DB-8614-CD91A362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 anchor="t"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Východisková situácia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8C5D9E-37B4-49EB-A5A4-9A4C6BE4E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Týmto podujatím chceme prispieť k pozitívnemu vnímaniu Zboru väzenskej a justičnej stráže zo strany verejnosti, osobitne detí zo základnej školy. Psovodi deťom predvedú </a:t>
            </a:r>
            <a:r>
              <a:rPr lang="sk-SK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ukážky poslušnosti, zadržania páchateľa a ako rýchlo a úspešne vedia služobné psy vyhľadať drogy. Deťom umožnia vyskúšať si rôzne výcvikové pomôcky. Veľmi dôležitá súčasť môjho projektu je prispieť k pochopeniu známej frázy: „Zviera nie je vec.“ Zviera je živá a cítiaca bytosť a presne tak by sme k zvieratám mali pristupovať. Na to, aby psovod dokázal spolupracovať so svojím psom na 100%, musia mať medzi sebou vybudovaný patričný vzťah. Tento vzťah si psovod vytvorí len vďaka láskavej starostlivosti, len takým spôsobom dosiahne úplnú dôveru svojho psa a len takéto stvorenie za svojho pána položí aj svoj vlastný život.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9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EAF4A-2806-4FAE-B397-EE71A85A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8436"/>
            <a:ext cx="8610600" cy="1293028"/>
          </a:xfrm>
        </p:spPr>
        <p:txBody>
          <a:bodyPr anchor="t"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Plán realizácie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92A758-B92C-462E-94B4-D77598549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09549"/>
            <a:ext cx="5334000" cy="4024125"/>
          </a:xfrm>
        </p:spPr>
        <p:txBody>
          <a:bodyPr>
            <a:normAutofit fontScale="70000" lnSpcReduction="20000"/>
          </a:bodyPr>
          <a:lstStyle/>
          <a:p>
            <a:pPr marL="457200" algn="just">
              <a:lnSpc>
                <a:spcPct val="150000"/>
              </a:lnSpc>
            </a:pPr>
            <a:r>
              <a:rPr lang="sk-SK" sz="3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Zodpovedný vedúci počas trvania projektu</a:t>
            </a:r>
            <a:r>
              <a:rPr lang="sk-SK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Michaela Ursínyová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sk-SK" sz="3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Psovodi</a:t>
            </a:r>
            <a:r>
              <a:rPr lang="sk-SK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Príslušníci Zboru väzenskej a justičnej stráže z úseku služobnej kynológie</a:t>
            </a:r>
            <a:endParaRPr lang="sk-SK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sk-SK" sz="3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Učiteľky ZŠ Králiky</a:t>
            </a:r>
            <a:r>
              <a:rPr lang="sk-SK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zodpovedajú za žiakov počas presunu na ihrisko a naspäť z ihriska do školy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6D8ACBD-DB2D-4906-95F1-84D446369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09549"/>
            <a:ext cx="5334000" cy="4795788"/>
          </a:xfrm>
        </p:spPr>
        <p:txBody>
          <a:bodyPr>
            <a:normAutofit fontScale="70000" lnSpcReduction="20000"/>
          </a:bodyPr>
          <a:lstStyle/>
          <a:p>
            <a:pPr marL="457200" algn="just">
              <a:lnSpc>
                <a:spcPct val="150000"/>
              </a:lnSpc>
            </a:pPr>
            <a:r>
              <a:rPr lang="sk-SK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sk-SK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Priestorové zabezpečenie</a:t>
            </a:r>
            <a:endParaRPr lang="sk-SK" sz="3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sk-SK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k-SK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futbalové ihrisko Králiky</a:t>
            </a:r>
          </a:p>
          <a:p>
            <a:pPr marL="457200" algn="just">
              <a:lnSpc>
                <a:spcPct val="150000"/>
              </a:lnSpc>
            </a:pPr>
            <a:r>
              <a:rPr lang="sk-SK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sk-SK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Materiálno-technické zabezpečenie</a:t>
            </a:r>
            <a:endParaRPr lang="sk-SK" sz="3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sk-SK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k-SK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všetky výcvikové pomôcky a výstroj sú zabezpečené zo  strany ZVJS</a:t>
            </a:r>
          </a:p>
          <a:p>
            <a:pPr marL="457200" algn="just">
              <a:lnSpc>
                <a:spcPct val="150000"/>
              </a:lnSpc>
            </a:pPr>
            <a:r>
              <a:rPr lang="sk-SK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sk-SK" sz="3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Personálne zabezpečenie</a:t>
            </a:r>
            <a:endParaRPr lang="sk-SK" sz="3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sk-SK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zodpovedný za prípravu realizácie: Michaela Ursínyová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sk-SK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zodpovedný vedúci projektu počas realizácie: Michaela     Ursínyová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721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0C25E-A796-4CD7-A1C2-75A17187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76461"/>
            <a:ext cx="8610600" cy="1220838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Časový harmonogram</a:t>
            </a:r>
            <a:br>
              <a:rPr lang="sk-SK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Zástupný objekt pre obsah 3">
            <a:extLst>
              <a:ext uri="{FF2B5EF4-FFF2-40B4-BE49-F238E27FC236}">
                <a16:creationId xmlns:a16="http://schemas.microsoft.com/office/drawing/2014/main" id="{C9D024C5-D079-4E9B-8197-AC9E46CAA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814353"/>
              </p:ext>
            </p:extLst>
          </p:nvPr>
        </p:nvGraphicFramePr>
        <p:xfrm>
          <a:off x="565484" y="1106905"/>
          <a:ext cx="10936705" cy="5389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2820">
                  <a:extLst>
                    <a:ext uri="{9D8B030D-6E8A-4147-A177-3AD203B41FA5}">
                      <a16:colId xmlns:a16="http://schemas.microsoft.com/office/drawing/2014/main" val="729088652"/>
                    </a:ext>
                  </a:extLst>
                </a:gridCol>
                <a:gridCol w="6913885">
                  <a:extLst>
                    <a:ext uri="{9D8B030D-6E8A-4147-A177-3AD203B41FA5}">
                      <a16:colId xmlns:a16="http://schemas.microsoft.com/office/drawing/2014/main" val="2739724274"/>
                    </a:ext>
                  </a:extLst>
                </a:gridCol>
              </a:tblGrid>
              <a:tr h="481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Obdobie: 4.11.2020 (piatok) 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Aktivity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extLst>
                  <a:ext uri="{0D108BD9-81ED-4DB2-BD59-A6C34878D82A}">
                    <a16:rowId xmlns:a16="http://schemas.microsoft.com/office/drawing/2014/main" val="3610756273"/>
                  </a:ext>
                </a:extLst>
              </a:tr>
              <a:tr h="914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9:15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Predstavenie seba, predstavenie psovodov a psíkov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extLst>
                  <a:ext uri="{0D108BD9-81ED-4DB2-BD59-A6C34878D82A}">
                    <a16:rowId xmlns:a16="http://schemas.microsoft.com/office/drawing/2014/main" val="3750414721"/>
                  </a:ext>
                </a:extLst>
              </a:tr>
              <a:tr h="1991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9:15 – 9:45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Prednáška od psovodov + voľná diskusia (čo sa využíva pri ich práci - vybavenie úseku služobnej kynológie, aké plemená psov majú, aké skúšky musia so psami zvládnuť, výcvikové pomôcky)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extLst>
                  <a:ext uri="{0D108BD9-81ED-4DB2-BD59-A6C34878D82A}">
                    <a16:rowId xmlns:a16="http://schemas.microsoft.com/office/drawing/2014/main" val="2287993360"/>
                  </a:ext>
                </a:extLst>
              </a:tr>
              <a:tr h="964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9:45 – 10:00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Technologická prestávka – vyvenčenie, prichystanie psov na ukážky, prichystanie pomôcok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extLst>
                  <a:ext uri="{0D108BD9-81ED-4DB2-BD59-A6C34878D82A}">
                    <a16:rowId xmlns:a16="http://schemas.microsoft.com/office/drawing/2014/main" val="824970206"/>
                  </a:ext>
                </a:extLst>
              </a:tr>
              <a:tr h="964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10:15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Ukážka poslušnosti s prednáškou (čo sa presne robí a prečo sa to robí)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6" marR="52466" marT="0" marB="0" anchor="ctr"/>
                </a:tc>
                <a:extLst>
                  <a:ext uri="{0D108BD9-81ED-4DB2-BD59-A6C34878D82A}">
                    <a16:rowId xmlns:a16="http://schemas.microsoft.com/office/drawing/2014/main" val="164902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9511C-EEB9-4895-957B-300DC2B9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2592"/>
            <a:ext cx="8610600" cy="927903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Časový harmonogram</a:t>
            </a:r>
          </a:p>
        </p:txBody>
      </p:sp>
      <p:graphicFrame>
        <p:nvGraphicFramePr>
          <p:cNvPr id="8" name="Tabuľka 8">
            <a:extLst>
              <a:ext uri="{FF2B5EF4-FFF2-40B4-BE49-F238E27FC236}">
                <a16:creationId xmlns:a16="http://schemas.microsoft.com/office/drawing/2014/main" id="{12DC81DF-45A0-4132-9099-300AC89CB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128418"/>
              </p:ext>
            </p:extLst>
          </p:nvPr>
        </p:nvGraphicFramePr>
        <p:xfrm>
          <a:off x="685800" y="950495"/>
          <a:ext cx="10820400" cy="570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421714128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233855183"/>
                    </a:ext>
                  </a:extLst>
                </a:gridCol>
              </a:tblGrid>
              <a:tr h="636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Obdobie: 4.11.2020 (piatok) 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Aktivity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97418"/>
                  </a:ext>
                </a:extLst>
              </a:tr>
              <a:tr h="25578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10:15 – 10:45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Pachové práce – vyhľadávanie omamných a psychotropných látok (vzorky: hašiš, marihuana, LSD, kokaín, heroín – škôlkarom sa nehovorí aké konkrétne sú to vzorky), zapojenie detí pri ukrývaní vzoriek, ktoré pes potom hľadá, vyhľadávanie výbušnín a nástražných výbušných systémov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047471"/>
                  </a:ext>
                </a:extLst>
              </a:tr>
              <a:tr h="46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10:45 – 10:55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Príprava figuranta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298429"/>
                  </a:ext>
                </a:extLst>
              </a:tr>
              <a:tr h="46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10:55 – 11:05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Ukážka obrán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32425"/>
                  </a:ext>
                </a:extLst>
              </a:tr>
              <a:tr h="46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11:05 – 11:10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Technická prestávka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766613"/>
                  </a:ext>
                </a:extLst>
              </a:tr>
              <a:tr h="8216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11:10 – 11:40</a:t>
                      </a:r>
                      <a:endParaRPr lang="sk-SK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Oddychová časť, hladkanie, fotenie sa so  psíkmi, voľná debata, čas na otázky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17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0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9C6B3-C5B1-498F-9B83-5D9B12E5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47015"/>
            <a:ext cx="8610600" cy="920048"/>
          </a:xfrm>
        </p:spPr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Reflexia plánovania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FE0D22-D4A9-4CF1-BE87-BBE7CC58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7063"/>
            <a:ext cx="10820400" cy="5443922"/>
          </a:xfrm>
        </p:spPr>
        <p:txBody>
          <a:bodyPr>
            <a:noAutofit/>
          </a:bodyPr>
          <a:lstStyle/>
          <a:p>
            <a:pPr marL="457200" algn="just">
              <a:lnSpc>
                <a:spcPct val="150000"/>
              </a:lnSpc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Nakoľko sa mi projekt za danej epidemiologickej situácie nepodarí zrealizovať, reflektovať môžem len časť naplánovania projektu a aktivít. Celý projekt som plánovala za pomoci odborníkov – psovodov, ktorí by sa daného projektu zúčastnili. Harmonogram je zostavený podľa presného plánu, akým sa ukážky riadia a preto si myslím, že aj realizácia a samotné ukážky by prebehli bez problémov. Ukážky služobnej kynológie zo strany ZVJS sa realizujú každoročne, napr. na deň detí, takže sa dá povedať, že psovodi majú „muchy“ už vychytané. 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Plánovanie prebehlo bez problémov, ozbrojené zbory sú takýmto aktivitám otvorené a takisto aj inštitúcia, v ktorej by sa projekt realizoval, bola nadšená z pestrenia vyučujúceho procesu takouto formou.</a:t>
            </a:r>
            <a:endParaRPr lang="sk-S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sk-SK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iných vydarených ukážok vieme, že deti sa na tieto aktivity veľmi tešia a dobre reagujú na psov a na ich výcvik. Preto si myslím, že by tento projekt mal aj teraz vysokú účasť a veľkú úspešnosť.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vnútri, osoba, miestnosť, sedenie&#10;&#10;Automaticky generovaný popis">
            <a:extLst>
              <a:ext uri="{FF2B5EF4-FFF2-40B4-BE49-F238E27FC236}">
                <a16:creationId xmlns:a16="http://schemas.microsoft.com/office/drawing/2014/main" id="{84ED5D10-3DBB-4D59-BAEE-CB12E8847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8" r="-3" b="7562"/>
          <a:stretch/>
        </p:blipFill>
        <p:spPr>
          <a:xfrm>
            <a:off x="5162052" y="3259268"/>
            <a:ext cx="6105382" cy="3585411"/>
          </a:xfrm>
          <a:prstGeom prst="rect">
            <a:avLst/>
          </a:prstGeom>
        </p:spPr>
      </p:pic>
      <p:pic>
        <p:nvPicPr>
          <p:cNvPr id="5" name="Obrázok 4" descr="Obrázok, na ktorom je trávnik, vonkajšie, ľudia, park&#10;&#10;Automaticky generovaný popis">
            <a:extLst>
              <a:ext uri="{FF2B5EF4-FFF2-40B4-BE49-F238E27FC236}">
                <a16:creationId xmlns:a16="http://schemas.microsoft.com/office/drawing/2014/main" id="{87CFFEA1-223D-4DD3-8955-E4FCFEE5D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876"/>
          <a:stretch/>
        </p:blipFill>
        <p:spPr>
          <a:xfrm>
            <a:off x="76056" y="101671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Obrázok 8" descr="Obrázok, na ktorom je podlaha, vnútri, osoba, miestnosť&#10;&#10;Automaticky generovaný popis">
            <a:extLst>
              <a:ext uri="{FF2B5EF4-FFF2-40B4-BE49-F238E27FC236}">
                <a16:creationId xmlns:a16="http://schemas.microsoft.com/office/drawing/2014/main" id="{EC69126E-C782-415A-B6C7-B52E17393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0" r="13936" b="4"/>
          <a:stretch/>
        </p:blipFill>
        <p:spPr>
          <a:xfrm>
            <a:off x="7436383" y="101671"/>
            <a:ext cx="3831051" cy="3157597"/>
          </a:xfrm>
          <a:prstGeom prst="rect">
            <a:avLst/>
          </a:prstGeom>
        </p:spPr>
      </p:pic>
      <p:pic>
        <p:nvPicPr>
          <p:cNvPr id="3" name="Obrázok 2" descr="Obrázok, na ktorom je trávnik, vonkajšie, pole, hrajúci&#10;&#10;Automaticky generovaný popis">
            <a:extLst>
              <a:ext uri="{FF2B5EF4-FFF2-40B4-BE49-F238E27FC236}">
                <a16:creationId xmlns:a16="http://schemas.microsoft.com/office/drawing/2014/main" id="{6E0B2A18-CA59-4F65-A807-1CC2BA00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17" b="12041"/>
          <a:stretch/>
        </p:blipFill>
        <p:spPr>
          <a:xfrm>
            <a:off x="76056" y="4065776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1AAC94D0CF6D4384921329F6A37BD2" ma:contentTypeVersion="11" ma:contentTypeDescription="Umožňuje vytvoriť nový dokument." ma:contentTypeScope="" ma:versionID="52d162d75e033e34cb1c0ffa0e84015b">
  <xsd:schema xmlns:xsd="http://www.w3.org/2001/XMLSchema" xmlns:xs="http://www.w3.org/2001/XMLSchema" xmlns:p="http://schemas.microsoft.com/office/2006/metadata/properties" xmlns:ns2="9220b0f1-0a50-4572-953c-f7e5514a4b4f" targetNamespace="http://schemas.microsoft.com/office/2006/metadata/properties" ma:root="true" ma:fieldsID="573cccbc85725f1d9b7d47d89b639ac0" ns2:_="">
    <xsd:import namespace="9220b0f1-0a50-4572-953c-f7e5514a4b4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0b0f1-0a50-4572-953c-f7e5514a4b4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220b0f1-0a50-4572-953c-f7e5514a4b4f" xsi:nil="true"/>
  </documentManagement>
</p:properties>
</file>

<file path=customXml/itemProps1.xml><?xml version="1.0" encoding="utf-8"?>
<ds:datastoreItem xmlns:ds="http://schemas.openxmlformats.org/officeDocument/2006/customXml" ds:itemID="{0AE91ADB-0F3E-4DB0-9BE5-61907F2130B5}"/>
</file>

<file path=customXml/itemProps2.xml><?xml version="1.0" encoding="utf-8"?>
<ds:datastoreItem xmlns:ds="http://schemas.openxmlformats.org/officeDocument/2006/customXml" ds:itemID="{766D68D6-03CC-448B-ABF7-C6414EC77B0F}"/>
</file>

<file path=customXml/itemProps3.xml><?xml version="1.0" encoding="utf-8"?>
<ds:datastoreItem xmlns:ds="http://schemas.openxmlformats.org/officeDocument/2006/customXml" ds:itemID="{15659CE0-E01B-41A1-9A68-F63796969275}"/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713</Words>
  <Application>Microsoft Office PowerPoint</Application>
  <PresentationFormat>Širokouhlá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Dymová stopa</vt:lpstr>
      <vt:lpstr>Sprostredkovanie ukážok služobnej kynológie prostredníctvom ZVJS spojené so zvieracou terapiou dotykom</vt:lpstr>
      <vt:lpstr>Cieľ projektu, cieľová skupina</vt:lpstr>
      <vt:lpstr>Východisková situácia</vt:lpstr>
      <vt:lpstr>Plán realizácie</vt:lpstr>
      <vt:lpstr>Časový harmonogram  </vt:lpstr>
      <vt:lpstr>Časový harmonogram</vt:lpstr>
      <vt:lpstr>Reflexia plánovania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Sprostredkovanie ukážok služobnej kynológie prostredníctvom ZVJS spojené so zvieracou terapiou dotykom</dc:title>
  <dc:creator>Matúš Brašeň</dc:creator>
  <cp:lastModifiedBy>Matúš Brašeň</cp:lastModifiedBy>
  <cp:revision>9</cp:revision>
  <dcterms:created xsi:type="dcterms:W3CDTF">2020-11-26T11:01:45Z</dcterms:created>
  <dcterms:modified xsi:type="dcterms:W3CDTF">2020-11-26T18:41:00Z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0x010100201AAC94D0CF6D4384921329F6A37BD2</vt:lpwstr>
  </property>
</Properties>
</file>