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92126D-24ED-48D1-B126-7386F38181D9}" type="datetimeFigureOut">
              <a:rPr lang="sk-SK" smtClean="0"/>
              <a:t>27. 11. 2020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D49A74A-FAB0-478E-8F89-A230D319F0E9}" type="slidenum">
              <a:rPr lang="sk-SK" smtClean="0"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6143668" cy="1857388"/>
          </a:xfrm>
        </p:spPr>
        <p:txBody>
          <a:bodyPr>
            <a:normAutofit fontScale="90000"/>
          </a:bodyPr>
          <a:lstStyle/>
          <a:p>
            <a:pPr algn="l"/>
            <a:br>
              <a:rPr lang="sk-SK" dirty="0">
                <a:solidFill>
                  <a:srgbClr val="FF0000"/>
                </a:solidFill>
              </a:rPr>
            </a:b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Vilo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2490774" cy="2490775"/>
          </a:xfrm>
          <a:prstGeom prst="rect">
            <a:avLst/>
          </a:prstGeom>
          <a:noFill/>
        </p:spPr>
      </p:pic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324244"/>
          </a:xfrm>
        </p:spPr>
        <p:txBody>
          <a:bodyPr/>
          <a:lstStyle/>
          <a:p>
            <a:r>
              <a:rPr lang="sk-SK" sz="3600" dirty="0">
                <a:solidFill>
                  <a:srgbClr val="FF0000"/>
                </a:solidFill>
              </a:rPr>
              <a:t>Mladí záchranári </a:t>
            </a:r>
          </a:p>
          <a:p>
            <a:r>
              <a:rPr lang="sk-SK" dirty="0"/>
              <a:t>Projektovanie  sociálno-pedagogickej činnosti </a:t>
            </a:r>
          </a:p>
          <a:p>
            <a:pPr algn="l"/>
            <a:endParaRPr lang="sk-SK" dirty="0"/>
          </a:p>
          <a:p>
            <a:pPr algn="l"/>
            <a:r>
              <a:rPr lang="sk-SK" dirty="0"/>
              <a:t>Klára </a:t>
            </a:r>
            <a:r>
              <a:rPr lang="sk-SK" dirty="0" err="1"/>
              <a:t>kudláčová</a:t>
            </a:r>
            <a:r>
              <a:rPr lang="sk-SK" dirty="0"/>
              <a:t> – </a:t>
            </a:r>
            <a:r>
              <a:rPr lang="sk-SK" dirty="0" err="1"/>
              <a:t>spv</a:t>
            </a:r>
            <a:r>
              <a:rPr lang="sk-SK" dirty="0"/>
              <a:t> 3. ročník ex. Bc. </a:t>
            </a:r>
          </a:p>
          <a:p>
            <a:pPr algn="l"/>
            <a:r>
              <a:rPr lang="sk-SK" dirty="0"/>
              <a:t>Trnavská univerzita v </a:t>
            </a:r>
            <a:r>
              <a:rPr lang="sk-SK" dirty="0" err="1"/>
              <a:t>trnave</a:t>
            </a:r>
            <a:r>
              <a:rPr lang="sk-SK" dirty="0"/>
              <a:t> – pedagogická fakulta</a:t>
            </a:r>
          </a:p>
          <a:p>
            <a:pPr algn="l"/>
            <a:endParaRPr lang="sk-SK" dirty="0"/>
          </a:p>
          <a:p>
            <a:pPr algn="l"/>
            <a:r>
              <a:rPr lang="sk-SK" dirty="0"/>
              <a:t>Vyučujúci: </a:t>
            </a:r>
            <a:r>
              <a:rPr lang="sk-SK" dirty="0" err="1"/>
              <a:t>mgr.</a:t>
            </a:r>
            <a:r>
              <a:rPr lang="sk-SK" dirty="0"/>
              <a:t> K. </a:t>
            </a:r>
            <a:r>
              <a:rPr lang="sk-SK" dirty="0" err="1"/>
              <a:t>liberčanová</a:t>
            </a:r>
            <a:r>
              <a:rPr lang="sk-SK" dirty="0"/>
              <a:t> </a:t>
            </a:r>
            <a:r>
              <a:rPr lang="sk-SK" dirty="0" err="1"/>
              <a:t>phd</a:t>
            </a:r>
            <a:r>
              <a:rPr lang="sk-SK" dirty="0"/>
              <a:t>. </a:t>
            </a:r>
          </a:p>
          <a:p>
            <a:pPr algn="l"/>
            <a:endParaRPr lang="sk-SK" dirty="0"/>
          </a:p>
          <a:p>
            <a:pPr algn="l"/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Zámer a cieľ projektu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sz="2400" i="1" dirty="0">
                <a:effectLst/>
                <a:ea typeface="Calibri" panose="020F0502020204030204" pitchFamily="34" charset="0"/>
                <a:cs typeface="Aldhabi" panose="020B0604020202020204" pitchFamily="2" charset="-78"/>
              </a:rPr>
              <a:t>Cieľom je, aby žiaci a žiačky bližšie spoznali situácie, kedy sa oni alebo niekto iní ocitol v mimoriadnej zdravotnej situácii, ktorá je </a:t>
            </a:r>
            <a:r>
              <a:rPr lang="sk-SK" sz="2400" i="1" dirty="0" err="1">
                <a:effectLst/>
                <a:ea typeface="Calibri" panose="020F0502020204030204" pitchFamily="34" charset="0"/>
                <a:cs typeface="Aldhabi" panose="020B0604020202020204" pitchFamily="2" charset="-78"/>
              </a:rPr>
              <a:t>nepredvitateľná</a:t>
            </a:r>
            <a:r>
              <a:rPr lang="sk-SK" sz="2400" i="1" dirty="0">
                <a:effectLst/>
                <a:ea typeface="Calibri" panose="020F0502020204030204" pitchFamily="34" charset="0"/>
                <a:cs typeface="Aldhabi" panose="020B0604020202020204" pitchFamily="2" charset="-78"/>
              </a:rPr>
              <a:t>. Zároveň jej cieľom je aj , aby žiaci si zopakovali základné zručnosti v obväzovaní a v podávaní prvej pomoci sebe aj iným a zachovanie chladnej hlavy. Aktivita podporí u žiakov aj komunikáciu  medzi sebou ale aj s lektormi z civilnej ochrany a záchranármi. Aktivita bude bohatá na rozvíjanie  nových zážitkov, učenia sa. </a:t>
            </a:r>
            <a:endParaRPr lang="sk-SK" sz="2400" i="1" dirty="0">
              <a:cs typeface="Aldhabi" panose="020B0604020202020204" pitchFamily="2" charset="-78"/>
            </a:endParaRPr>
          </a:p>
          <a:p>
            <a:r>
              <a:rPr lang="sk-SK" i="1" dirty="0"/>
              <a:t>Aktivita podporí u žiakov aj komunikáciu  medzi sebou ale aj s lektormi z civilnej ochrany a záchranármi. Aktivita bude bohatá na rozvíjanie  nových zážitkov, učenia sa.  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Prínos projektu a harmonogram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1400" i="1" dirty="0"/>
              <a:t>Prínosom projektu je vžitie sa do simulovanej situácie, kde pri zdravotnej a prvej pomoci treba pomáhať správne a s ,,chladnou hlavou“ v danej situácii. Prínosom je aj oboznámenie prvkov zdravotnej a prvej pomoci a sprostredkovanie ľudí z ,,CO“ na to, aby žiakov naučili aj v rámci simulovaných situácií prvej a zdravotnej pomoci. </a:t>
            </a:r>
            <a:endParaRPr lang="sk-SK" sz="1400" dirty="0"/>
          </a:p>
          <a:p>
            <a:r>
              <a:rPr lang="sk-SK" sz="1400" i="1" dirty="0"/>
              <a:t>Program je jednorazový, pripravený pre žiakov i konkrétny priestor. Ide o miestny projekt založený na dobrovoľnosti, ochote a učenia sa detí vychovávateliek i žiakov ale i lektorov a zdravotníkov z CO. </a:t>
            </a:r>
            <a:endParaRPr lang="sk-SK" sz="1400" dirty="0"/>
          </a:p>
          <a:p>
            <a:r>
              <a:rPr lang="sk-SK" sz="1400" i="1" dirty="0"/>
              <a:t> Časový harmonogram 15:00 – 16:30 (90 min.) </a:t>
            </a:r>
            <a:endParaRPr lang="sk-SK" sz="1400" dirty="0"/>
          </a:p>
          <a:p>
            <a:r>
              <a:rPr lang="sk-SK" sz="1400" i="1" dirty="0"/>
              <a:t>15:00 – 15:15 príchod lektorov a zdravotníkov, predstavenie </a:t>
            </a:r>
            <a:endParaRPr lang="sk-SK" sz="1400" dirty="0"/>
          </a:p>
          <a:p>
            <a:r>
              <a:rPr lang="sk-SK" sz="1400" i="1" dirty="0"/>
              <a:t>15:15 – 15:25  následné otázky pre žiakov od lektorov a zdravotníkov a komunikácia s nimi za účelom zistenia vedomostí žiakov v tejto oblasti. </a:t>
            </a:r>
            <a:endParaRPr lang="sk-SK" sz="1400" dirty="0"/>
          </a:p>
          <a:p>
            <a:r>
              <a:rPr lang="sk-SK" sz="1400" i="1" dirty="0"/>
              <a:t>15:25 – 15:40  ukážka správneho obväzovania horných i dolných končatín (po následnej ukážke žiaci skúšajú vo dvojiciach na sebe správne obväzovanie pri akomkoľvek úraze) </a:t>
            </a:r>
            <a:endParaRPr lang="sk-SK" sz="1400" dirty="0"/>
          </a:p>
          <a:p>
            <a:r>
              <a:rPr lang="sk-SK" sz="1400" i="1" dirty="0"/>
              <a:t>15:40 – 16:15 simulované scény hrané lektormi a zdravotníkmi napr. (scéna pri dopravnej nehode, scéna zraneného cyklistu, chodca a pod.) – zapojenie žiakov  dobrovoľníkov do simulovaných scén. </a:t>
            </a:r>
            <a:endParaRPr lang="sk-SK" sz="1400" dirty="0"/>
          </a:p>
          <a:p>
            <a:r>
              <a:rPr lang="sk-SK" sz="1400" i="1" dirty="0"/>
              <a:t>Nácvik KPR(</a:t>
            </a:r>
            <a:r>
              <a:rPr lang="sk-SK" sz="1400" i="1" dirty="0" err="1"/>
              <a:t>kardiopulmorálnej</a:t>
            </a:r>
            <a:r>
              <a:rPr lang="sk-SK" sz="1400" i="1" dirty="0"/>
              <a:t> resuscitácie) na figuríne – striedanie žiakov </a:t>
            </a:r>
            <a:endParaRPr lang="sk-SK" sz="1400" dirty="0"/>
          </a:p>
          <a:p>
            <a:r>
              <a:rPr lang="sk-SK" sz="1400" i="1" dirty="0"/>
              <a:t>16:15 – 16:20 spätná väzba žiakov, zopakovanie, kladenie otázok, komunikácia o týchto situáciách</a:t>
            </a:r>
            <a:endParaRPr lang="sk-SK" sz="1400" dirty="0"/>
          </a:p>
          <a:p>
            <a:r>
              <a:rPr lang="sk-SK" sz="1400" i="1" dirty="0"/>
              <a:t>16:20 – 16:30 zopakovanie základných čísiel prvej zdravotnej pomoci ale aj verejných činiteľov a osôb </a:t>
            </a:r>
            <a:endParaRPr lang="sk-SK" sz="1400" dirty="0"/>
          </a:p>
          <a:p>
            <a:r>
              <a:rPr lang="sk-SK" sz="1400" i="1" dirty="0"/>
              <a:t>Prípadné otázky alebo rozhovor, rozlúčenie</a:t>
            </a:r>
            <a:endParaRPr lang="sk-SK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Návrh projektu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Pri príchode  Civilnej Ochrany (ďalej len CO), si prichystajú všetky potrebné veci, ktoré potrebujú a tie pomôžem prichystať aj spolu s dobrovoľníkmi. Hlavný lektor CO už víta deti a predstavuje sa im. Hovorí o ich zásahoch, prečo sú potrební, čo je ich náplňou a kompetenciou a aké projekty a aktivity už majú za sebou, aké ocenenia a čo vlastne idú dnes prezentovať a naučiť žiakov.  Ja ako realizátor v CVČ privítam CO a motivujem žiakov k tejto aktivite  a prenechám CO slovo. </a:t>
            </a:r>
          </a:p>
          <a:p>
            <a:r>
              <a:rPr lang="sk-SK" dirty="0"/>
              <a:t>Dobrovoľníci a lektori, ktorí už si prichystali svoje veci komunikujú so žiakmi so zámerom zistenia vedomostí  žiakov v tejto oblasti. Pokladajú následné základné otázky, ktoré sa týkajú zdravotnej a prvej pomoci a vysvetľujú, že dnes sa priučíme aj niečo nové a ako sa v týchto situáciách zachovať správne. </a:t>
            </a:r>
          </a:p>
          <a:p>
            <a:r>
              <a:rPr lang="sk-SK" dirty="0"/>
              <a:t>CO vytiahnu zo zdravotnej lekárničky rôzne obväzy a vysvetlia, ktoré sa na aké zranenia používajú. Medzi sebou si CO pripravia ukážku aj s dobrovoľníkmi, ktorí hrajú zranených, ako správne obviazať horné a dolné končatiny a ako správne napríklad zastaviť silné krvácanie pri akejkoľvek situácii v zdravotnej oblasti. Po ukážke vyzvú žiakov, ktorí si to prídu vyskúšať, ak nikto nemá záujem žiakov nenútene vyzvú. Vo výzve  žiakov pomáham aj ja.  Následne CO rozdá obväzy aj žiakom a v skupinách medzi sebou si vyskúšajú obväzovanie na svojom kamarátovi alebo spolužiakovi. V tejto chvíli ideme s CO medzi žiakov a prípadne obväzovanie usmerňujeme, napomáhame a kontrolujeme. </a:t>
            </a:r>
          </a:p>
          <a:p>
            <a:r>
              <a:rPr lang="sk-SK" dirty="0"/>
              <a:t>V ďalšom bode prichádzajú simulované scény napr. pri dopravnej nehode.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k-SK" dirty="0"/>
              <a:t>SIMULOVANÉ SCÉNY PODĽA ZÁUJMU ŽIAKOV A PODĽA ČASU BUDÚ USKUTOČNENÉ AJ DVE, NECH SA ŽIACI VYSTRIEDAJÚ. 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CO ukáže žiakom aj </a:t>
            </a:r>
            <a:r>
              <a:rPr lang="sk-SK" dirty="0" err="1"/>
              <a:t>defibrilátor</a:t>
            </a:r>
            <a:r>
              <a:rPr lang="sk-SK" dirty="0"/>
              <a:t>, ktorý je ukážkový a funguje bez elektrických výbojov ale je nabitý a ukáže žiakom ako funguje. Následne si to žiaci môžu vyskúšať a zapojiť sa do situácie. </a:t>
            </a:r>
          </a:p>
          <a:p>
            <a:r>
              <a:rPr lang="sk-SK" dirty="0"/>
              <a:t>CO po simulovaných scénach komunikuje so žiakmi. Ak žiaci majú otázky  CO odpovedá a zhovára sa s nimi a zisťuje spätnú väzbu od žiakov. </a:t>
            </a:r>
          </a:p>
          <a:p>
            <a:r>
              <a:rPr lang="sk-SK" dirty="0"/>
              <a:t>CO si na záver so žiakmi zopakujem čísla tiesňovej linky a verejných osôb a činiteľov, na ktoré treba zavolať prvú pomoc pri takýchto situáciách. Zopakuje žiakom   5 T pri prvej pomoci.  </a:t>
            </a:r>
          </a:p>
          <a:p>
            <a:r>
              <a:rPr lang="sk-SK" dirty="0"/>
              <a:t>TICHO, TEPLO, TEKUTINY, TÍŠENIE BOLESTI A TRANSPORT – CO vysvetlí prečo týchto 5 T prvej pomoci používame. 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CO sa rozlúči a poďakuje žiakom. Ja ako realizátor poďakujem všetkým žiakom, pochválim ich a poďakujem CO, že si našli na nás čas a dobrovoľne prišli za nami.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600" dirty="0"/>
              <a:t>Materiálne zabezpečenie, o </a:t>
            </a:r>
            <a:r>
              <a:rPr lang="sk-SK" sz="1600" dirty="0" err="1"/>
              <a:t>inštitúcii,personálne</a:t>
            </a:r>
            <a:r>
              <a:rPr lang="sk-SK" sz="1600" dirty="0"/>
              <a:t> zabezpečenie, propagácia projektu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1600" i="1" dirty="0"/>
              <a:t>Všetky potrebné materiálno-technické pomôcky budú zabezpečené zo strany Civilnej ochrany. (zdravotné pomôcky, </a:t>
            </a:r>
            <a:r>
              <a:rPr lang="sk-SK" sz="1600" i="1" dirty="0" err="1"/>
              <a:t>defibrilátor</a:t>
            </a:r>
            <a:r>
              <a:rPr lang="sk-SK" sz="1600" i="1" dirty="0"/>
              <a:t>, farby, </a:t>
            </a:r>
            <a:r>
              <a:rPr lang="sk-SK" sz="1600" i="1" dirty="0" err="1"/>
              <a:t>kapesníčky</a:t>
            </a:r>
            <a:r>
              <a:rPr lang="sk-SK" sz="1600" i="1" dirty="0"/>
              <a:t>, rôzne farbivá, zdravotná lekárnička, KPR figurína a pod.) </a:t>
            </a:r>
          </a:p>
          <a:p>
            <a:r>
              <a:rPr lang="sk-SK" sz="1600" dirty="0"/>
              <a:t>Zriaďovateľom Centra voľného času Holíč je od 1.9.1998 Mesto Holíč a právnu subjektivitu nadobudlo 1.januára 2010. Centrum  je výchovno-vzdelávacie zariadenie pre deti, mládež aj dospelých s celoročnou prevádzkou. Činnosť centra je zameraná predovšetkým na pravidelnú popoludňajšiu záujmovú činnosť, tá prebieha počas celého školského roka podľa rozvrhu a aktuálnej ponuky záujmových útvarov. V CVČ každoročne pracuje priemerne 20 záujmových útvarov pod vedením interných a externých pracovníkov zariadenia. Centrum zabezpečuje aj príležitostnú záujmovú činnosť formou jednorazových alebo pravidelne sa opakujúcich podujatí, súťaží a prehliadok záujmovej činnosti. Počas prázdnin zabezpečuje prázdninové aktivity, detské tábory s dennou dochádzkou, krátkodobé pobyty v prírode, exkurzie a výlety. Okrem spolupráce so školami a školskými zariadeniami sa podieľa i pri zabezpečovaní a koordinovaní rôznych aktivít organizácií a občianskych združení pracujúcich s deťmi a mládežou v našom okolí. Riaditeľka s </a:t>
            </a:r>
            <a:r>
              <a:rPr lang="sk-SK" sz="1600" dirty="0" err="1"/>
              <a:t>návrhmom</a:t>
            </a:r>
            <a:r>
              <a:rPr lang="sk-SK" sz="1600" dirty="0"/>
              <a:t> projektu súhlasila. </a:t>
            </a:r>
            <a:endParaRPr lang="sk-SK" sz="1600" i="1" dirty="0"/>
          </a:p>
          <a:p>
            <a:endParaRPr lang="sk-SK" sz="1600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i="1" dirty="0"/>
              <a:t>Zodpovedná vedúci počas projektu: Klára </a:t>
            </a:r>
            <a:r>
              <a:rPr lang="sk-SK" i="1" dirty="0" err="1"/>
              <a:t>Kudláčová</a:t>
            </a:r>
            <a:r>
              <a:rPr lang="sk-SK" i="1" dirty="0"/>
              <a:t> a CVČ Holíč pri potrebnom usmerňovaní detí. </a:t>
            </a:r>
            <a:endParaRPr lang="sk-SK" dirty="0"/>
          </a:p>
          <a:p>
            <a:r>
              <a:rPr lang="sk-SK" dirty="0"/>
              <a:t>Projekt by sa realizoval v CVČ Holíč a bol by spropagovaný jednoduchým plagátom, ktorý by som priniesla do CVČ a </a:t>
            </a:r>
            <a:r>
              <a:rPr lang="sk-SK" dirty="0" err="1"/>
              <a:t>spropragoval</a:t>
            </a:r>
            <a:r>
              <a:rPr lang="sk-SK" dirty="0"/>
              <a:t> by sa na stránku FB CVČ a takisto aj na dvere vstupu do CVČ, pretože žiaci sa môžu stať aj členmi civilnej ochrany.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REFLEXIA projektovania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Projekt v dôsledku mimoriadnej situácie, núdzového stavu pandémie sa mi nepodarí zrealizovať. </a:t>
            </a:r>
          </a:p>
          <a:p>
            <a:r>
              <a:rPr lang="sk-SK" dirty="0"/>
              <a:t>Časť plánovania a jeho reflexia: </a:t>
            </a:r>
          </a:p>
          <a:p>
            <a:r>
              <a:rPr lang="sk-SK" dirty="0"/>
              <a:t>Projekt som naplánovala vďaka ústretovosti a povolenia a za súhlasu civilnej ochrany a riaditeľky CVČ. </a:t>
            </a:r>
          </a:p>
          <a:p>
            <a:r>
              <a:rPr lang="sk-SK" dirty="0"/>
              <a:t>CO ukážky a aktivity so staršími deťmi ale aj s maličkými deťmi a dokonca s dospelými už majú niekoľkokrát za sebou a preto by nemal z ich strany byť problém aktivitu zrealizovať bezchybne. Navyše sú v CO študované zdravotníci, vojaci ale aj dobrovoľníci, ktorí v tomto smere nie sú nováčikovia.</a:t>
            </a:r>
          </a:p>
          <a:p>
            <a:r>
              <a:rPr lang="sk-SK" dirty="0"/>
              <a:t>Časový harmonogram je podľa plánu úplne presný a súvisí s presným postupom ukážky CO. </a:t>
            </a:r>
          </a:p>
          <a:p>
            <a:r>
              <a:rPr lang="sk-SK" dirty="0"/>
              <a:t>Plánovanie projektu prebehlo bez problémov, pretože riaditeľka CVČ bola tomuto projektu nadšená a naklonená na správnu stranu. Takisto CO s touto aktivitou nemalo žiadny problém. </a:t>
            </a:r>
          </a:p>
          <a:p>
            <a:r>
              <a:rPr lang="sk-SK" dirty="0"/>
              <a:t>Podľa CVČ viem, že žiaci chodia do CVČ po škole veľmi radi a viacerí by sa zúčastnili na tejto aktivite a úspešnosť by bola veľká.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Ďakujem za pozornosť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050" name="Picture 2" descr="C:\Users\Vilo\Desktop\Zdravotnici-nov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2624138"/>
            <a:ext cx="8925698" cy="3233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1AAC94D0CF6D4384921329F6A37BD2" ma:contentTypeVersion="11" ma:contentTypeDescription="Umožňuje vytvoriť nový dokument." ma:contentTypeScope="" ma:versionID="52d162d75e033e34cb1c0ffa0e84015b">
  <xsd:schema xmlns:xsd="http://www.w3.org/2001/XMLSchema" xmlns:xs="http://www.w3.org/2001/XMLSchema" xmlns:p="http://schemas.microsoft.com/office/2006/metadata/properties" xmlns:ns2="9220b0f1-0a50-4572-953c-f7e5514a4b4f" targetNamespace="http://schemas.microsoft.com/office/2006/metadata/properties" ma:root="true" ma:fieldsID="573cccbc85725f1d9b7d47d89b639ac0" ns2:_="">
    <xsd:import namespace="9220b0f1-0a50-4572-953c-f7e5514a4b4f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0b0f1-0a50-4572-953c-f7e5514a4b4f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9220b0f1-0a50-4572-953c-f7e5514a4b4f" xsi:nil="true"/>
  </documentManagement>
</p:properties>
</file>

<file path=customXml/itemProps1.xml><?xml version="1.0" encoding="utf-8"?>
<ds:datastoreItem xmlns:ds="http://schemas.openxmlformats.org/officeDocument/2006/customXml" ds:itemID="{35EB114D-47F3-4B9D-8B2D-334FA2912E97}"/>
</file>

<file path=customXml/itemProps2.xml><?xml version="1.0" encoding="utf-8"?>
<ds:datastoreItem xmlns:ds="http://schemas.openxmlformats.org/officeDocument/2006/customXml" ds:itemID="{4C7A9C42-3AA5-4800-8766-AC3D9FBCE58F}"/>
</file>

<file path=customXml/itemProps3.xml><?xml version="1.0" encoding="utf-8"?>
<ds:datastoreItem xmlns:ds="http://schemas.openxmlformats.org/officeDocument/2006/customXml" ds:itemID="{C337BB90-08C7-4A96-AA00-02A72FA6F462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1261</Words>
  <Application>Microsoft Office PowerPoint</Application>
  <PresentationFormat>Prezentácia na obrazovke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Georgia</vt:lpstr>
      <vt:lpstr>Wingdings</vt:lpstr>
      <vt:lpstr>Wingdings 2</vt:lpstr>
      <vt:lpstr>Občiansky</vt:lpstr>
      <vt:lpstr>  </vt:lpstr>
      <vt:lpstr>Zámer a cieľ projektu</vt:lpstr>
      <vt:lpstr>Prínos projektu a harmonogram</vt:lpstr>
      <vt:lpstr>Návrh projektu</vt:lpstr>
      <vt:lpstr>Prezentácia programu PowerPoint</vt:lpstr>
      <vt:lpstr>Materiálne zabezpečenie, o inštitúcii,personálne zabezpečenie, propagácia projektu</vt:lpstr>
      <vt:lpstr>Prezentácia programu PowerPoint</vt:lpstr>
      <vt:lpstr>REFLEXIA projektovania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Vilo</dc:creator>
  <cp:lastModifiedBy>Kudláčová Klára</cp:lastModifiedBy>
  <cp:revision>4</cp:revision>
  <dcterms:created xsi:type="dcterms:W3CDTF">2020-11-24T11:53:36Z</dcterms:created>
  <dcterms:modified xsi:type="dcterms:W3CDTF">2020-11-27T09:40:08Z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0x010100201AAC94D0CF6D4384921329F6A37BD2</vt:lpwstr>
  </property>
</Properties>
</file>